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5"/>
  </p:notesMasterIdLst>
  <p:sldIdLst>
    <p:sldId id="256" r:id="rId2"/>
    <p:sldId id="275" r:id="rId3"/>
    <p:sldId id="262" r:id="rId4"/>
    <p:sldId id="263" r:id="rId5"/>
    <p:sldId id="277" r:id="rId6"/>
    <p:sldId id="258" r:id="rId7"/>
    <p:sldId id="278" r:id="rId8"/>
    <p:sldId id="290" r:id="rId9"/>
    <p:sldId id="257" r:id="rId10"/>
    <p:sldId id="289" r:id="rId11"/>
    <p:sldId id="259" r:id="rId12"/>
    <p:sldId id="260" r:id="rId13"/>
    <p:sldId id="261" r:id="rId14"/>
  </p:sldIdLst>
  <p:sldSz cx="9144000" cy="5143500" type="screen16x9"/>
  <p:notesSz cx="6858000" cy="9144000"/>
  <p:embeddedFontLst>
    <p:embeddedFont>
      <p:font typeface="Poppins" pitchFamily="2" charset="77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>
      <p:cViewPr>
        <p:scale>
          <a:sx n="106" d="100"/>
          <a:sy n="106" d="100"/>
        </p:scale>
        <p:origin x="1456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1B058-91CA-45FB-9736-F5794BA1B88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324370-8534-4B3A-8D30-4D0C969FE0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Edge framework that runs on confined devices (i.e. Raspberry Pi)</a:t>
          </a:r>
          <a:endParaRPr lang="en-US" dirty="0"/>
        </a:p>
      </dgm:t>
    </dgm:pt>
    <dgm:pt modelId="{DBA650E8-1B03-4FE5-8ED7-71325D4CAC93}" type="parTrans" cxnId="{2E0BD527-3A7A-4F55-8F0E-AB8EDF839862}">
      <dgm:prSet/>
      <dgm:spPr/>
      <dgm:t>
        <a:bodyPr/>
        <a:lstStyle/>
        <a:p>
          <a:endParaRPr lang="en-US"/>
        </a:p>
      </dgm:t>
    </dgm:pt>
    <dgm:pt modelId="{8D8615F2-DDE4-4E13-AA2A-CC54F8CD20E2}" type="sibTrans" cxnId="{2E0BD527-3A7A-4F55-8F0E-AB8EDF839862}">
      <dgm:prSet/>
      <dgm:spPr/>
      <dgm:t>
        <a:bodyPr/>
        <a:lstStyle/>
        <a:p>
          <a:endParaRPr lang="en-US"/>
        </a:p>
      </dgm:t>
    </dgm:pt>
    <dgm:pt modelId="{55051F29-BE48-4955-BE02-5627B4749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Kura-Wires allows users to visually program data flows</a:t>
          </a:r>
          <a:endParaRPr lang="en-US" dirty="0"/>
        </a:p>
      </dgm:t>
    </dgm:pt>
    <dgm:pt modelId="{71FF8E42-7320-4AB9-8BB3-738E5EE38BE1}" type="parTrans" cxnId="{3D49F766-E8D0-444C-8BA5-E22506C17026}">
      <dgm:prSet/>
      <dgm:spPr/>
      <dgm:t>
        <a:bodyPr/>
        <a:lstStyle/>
        <a:p>
          <a:endParaRPr lang="en-US"/>
        </a:p>
      </dgm:t>
    </dgm:pt>
    <dgm:pt modelId="{A0B45817-5323-479F-9567-209D66BB41A6}" type="sibTrans" cxnId="{3D49F766-E8D0-444C-8BA5-E22506C17026}">
      <dgm:prSet/>
      <dgm:spPr/>
      <dgm:t>
        <a:bodyPr/>
        <a:lstStyle/>
        <a:p>
          <a:endParaRPr lang="en-US"/>
        </a:p>
      </dgm:t>
    </dgm:pt>
    <dgm:pt modelId="{19FF1B9B-CDEF-4CED-90B5-7E9034ED3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Orchestrates containers</a:t>
          </a:r>
          <a:endParaRPr lang="en-US" dirty="0"/>
        </a:p>
      </dgm:t>
    </dgm:pt>
    <dgm:pt modelId="{0187F077-6DF4-4E7E-A132-AD2F43DCD9E4}" type="parTrans" cxnId="{339FEC66-8884-4E59-9290-E1200942EE3D}">
      <dgm:prSet/>
      <dgm:spPr/>
      <dgm:t>
        <a:bodyPr/>
        <a:lstStyle/>
        <a:p>
          <a:endParaRPr lang="en-US"/>
        </a:p>
      </dgm:t>
    </dgm:pt>
    <dgm:pt modelId="{E0ED18B9-EBF4-4509-A040-EEC1A08BD8D7}" type="sibTrans" cxnId="{339FEC66-8884-4E59-9290-E1200942EE3D}">
      <dgm:prSet/>
      <dgm:spPr/>
      <dgm:t>
        <a:bodyPr/>
        <a:lstStyle/>
        <a:p>
          <a:endParaRPr lang="en-US"/>
        </a:p>
      </dgm:t>
    </dgm:pt>
    <dgm:pt modelId="{CCD08B5C-955F-4409-B060-5A63FAB92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Sends &amp; Accepts MQTT data streams</a:t>
          </a:r>
          <a:endParaRPr lang="en-US" dirty="0"/>
        </a:p>
      </dgm:t>
    </dgm:pt>
    <dgm:pt modelId="{0FA35043-75A5-4853-9B80-1A9BB7762218}" type="parTrans" cxnId="{994F48F2-D00D-49C9-82D6-22690EE0788F}">
      <dgm:prSet/>
      <dgm:spPr/>
      <dgm:t>
        <a:bodyPr/>
        <a:lstStyle/>
        <a:p>
          <a:endParaRPr lang="en-US"/>
        </a:p>
      </dgm:t>
    </dgm:pt>
    <dgm:pt modelId="{46931167-D398-41F3-9FE7-180F796786F8}" type="sibTrans" cxnId="{994F48F2-D00D-49C9-82D6-22690EE0788F}">
      <dgm:prSet/>
      <dgm:spPr/>
      <dgm:t>
        <a:bodyPr/>
        <a:lstStyle/>
        <a:p>
          <a:endParaRPr lang="en-US"/>
        </a:p>
      </dgm:t>
    </dgm:pt>
    <dgm:pt modelId="{A6112E1D-6076-496A-B70B-95555F8169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Safely stores configurations &amp; secrets</a:t>
          </a:r>
          <a:endParaRPr lang="en-US" dirty="0"/>
        </a:p>
      </dgm:t>
    </dgm:pt>
    <dgm:pt modelId="{705BB9A1-DDA5-4466-B94E-90A7F23FCBC6}" type="parTrans" cxnId="{08419707-FD03-4484-A47C-792811142A73}">
      <dgm:prSet/>
      <dgm:spPr/>
      <dgm:t>
        <a:bodyPr/>
        <a:lstStyle/>
        <a:p>
          <a:endParaRPr lang="en-US"/>
        </a:p>
      </dgm:t>
    </dgm:pt>
    <dgm:pt modelId="{4D59D958-622B-4544-8E18-F9B24329BFA4}" type="sibTrans" cxnId="{08419707-FD03-4484-A47C-792811142A73}">
      <dgm:prSet/>
      <dgm:spPr/>
      <dgm:t>
        <a:bodyPr/>
        <a:lstStyle/>
        <a:p>
          <a:endParaRPr lang="en-US"/>
        </a:p>
      </dgm:t>
    </dgm:pt>
    <dgm:pt modelId="{EAB9E405-83DA-4147-AB21-064F2E781B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User friendly web accessible UI</a:t>
          </a:r>
          <a:endParaRPr lang="en-US" dirty="0"/>
        </a:p>
      </dgm:t>
    </dgm:pt>
    <dgm:pt modelId="{FC056AD7-499D-4F2D-B72C-CC48914B3940}" type="parTrans" cxnId="{4FFE83EC-2345-48D7-8AA0-817CB3E925A0}">
      <dgm:prSet/>
      <dgm:spPr/>
      <dgm:t>
        <a:bodyPr/>
        <a:lstStyle/>
        <a:p>
          <a:endParaRPr lang="en-US"/>
        </a:p>
      </dgm:t>
    </dgm:pt>
    <dgm:pt modelId="{90626D5D-419B-4E54-A0E5-B0C42A4C797F}" type="sibTrans" cxnId="{4FFE83EC-2345-48D7-8AA0-817CB3E925A0}">
      <dgm:prSet/>
      <dgm:spPr/>
      <dgm:t>
        <a:bodyPr/>
        <a:lstStyle/>
        <a:p>
          <a:endParaRPr lang="en-US"/>
        </a:p>
      </dgm:t>
    </dgm:pt>
    <dgm:pt modelId="{43338F7C-EF53-42CE-B041-7C7C31014F9C}" type="pres">
      <dgm:prSet presAssocID="{59E1B058-91CA-45FB-9736-F5794BA1B884}" presName="root" presStyleCnt="0">
        <dgm:presLayoutVars>
          <dgm:dir/>
          <dgm:resizeHandles val="exact"/>
        </dgm:presLayoutVars>
      </dgm:prSet>
      <dgm:spPr/>
    </dgm:pt>
    <dgm:pt modelId="{702BFBAF-D8AE-4FCC-A194-7DEFB6DB103D}" type="pres">
      <dgm:prSet presAssocID="{35324370-8534-4B3A-8D30-4D0C969FE030}" presName="compNode" presStyleCnt="0"/>
      <dgm:spPr/>
    </dgm:pt>
    <dgm:pt modelId="{D3B6F59C-A6AB-4009-A22B-7ECB02E04BC1}" type="pres">
      <dgm:prSet presAssocID="{35324370-8534-4B3A-8D30-4D0C969FE030}" presName="iconBgRect" presStyleLbl="bgShp" presStyleIdx="0" presStyleCnt="6"/>
      <dgm:spPr/>
    </dgm:pt>
    <dgm:pt modelId="{B9C2D591-0174-4836-95BA-15733B886300}" type="pres">
      <dgm:prSet presAssocID="{35324370-8534-4B3A-8D30-4D0C969FE03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986C54-92F8-4A42-A7E5-04999B115DC5}" type="pres">
      <dgm:prSet presAssocID="{35324370-8534-4B3A-8D30-4D0C969FE030}" presName="spaceRect" presStyleCnt="0"/>
      <dgm:spPr/>
    </dgm:pt>
    <dgm:pt modelId="{5A003F6B-8CF0-46B9-8096-6E27D08976DF}" type="pres">
      <dgm:prSet presAssocID="{35324370-8534-4B3A-8D30-4D0C969FE030}" presName="textRect" presStyleLbl="revTx" presStyleIdx="0" presStyleCnt="6">
        <dgm:presLayoutVars>
          <dgm:chMax val="1"/>
          <dgm:chPref val="1"/>
        </dgm:presLayoutVars>
      </dgm:prSet>
      <dgm:spPr/>
    </dgm:pt>
    <dgm:pt modelId="{1D098BB2-1847-40AE-8B61-83E783D4CC6A}" type="pres">
      <dgm:prSet presAssocID="{8D8615F2-DDE4-4E13-AA2A-CC54F8CD20E2}" presName="sibTrans" presStyleCnt="0"/>
      <dgm:spPr/>
    </dgm:pt>
    <dgm:pt modelId="{07191BC6-DC89-47A4-8844-4D4C7571CD37}" type="pres">
      <dgm:prSet presAssocID="{55051F29-BE48-4955-BE02-5627B47498F1}" presName="compNode" presStyleCnt="0"/>
      <dgm:spPr/>
    </dgm:pt>
    <dgm:pt modelId="{620ECE25-4A80-4871-80B7-E2BCE0806C20}" type="pres">
      <dgm:prSet presAssocID="{55051F29-BE48-4955-BE02-5627B47498F1}" presName="iconBgRect" presStyleLbl="bgShp" presStyleIdx="1" presStyleCnt="6"/>
      <dgm:spPr/>
    </dgm:pt>
    <dgm:pt modelId="{86544B17-692D-485C-8E39-45E414C7F02C}" type="pres">
      <dgm:prSet presAssocID="{55051F29-BE48-4955-BE02-5627B47498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C3F54F2-F243-462B-B77A-B727DA06FC4D}" type="pres">
      <dgm:prSet presAssocID="{55051F29-BE48-4955-BE02-5627B47498F1}" presName="spaceRect" presStyleCnt="0"/>
      <dgm:spPr/>
    </dgm:pt>
    <dgm:pt modelId="{38E4B6A5-F9E5-4F7F-892C-5B3D080ECC94}" type="pres">
      <dgm:prSet presAssocID="{55051F29-BE48-4955-BE02-5627B47498F1}" presName="textRect" presStyleLbl="revTx" presStyleIdx="1" presStyleCnt="6">
        <dgm:presLayoutVars>
          <dgm:chMax val="1"/>
          <dgm:chPref val="1"/>
        </dgm:presLayoutVars>
      </dgm:prSet>
      <dgm:spPr/>
    </dgm:pt>
    <dgm:pt modelId="{DB50B471-AD66-4452-80B2-3A23DB89E4A7}" type="pres">
      <dgm:prSet presAssocID="{A0B45817-5323-479F-9567-209D66BB41A6}" presName="sibTrans" presStyleCnt="0"/>
      <dgm:spPr/>
    </dgm:pt>
    <dgm:pt modelId="{EC8B66EF-C0EC-46FA-B37C-16DDFEA0EF76}" type="pres">
      <dgm:prSet presAssocID="{19FF1B9B-CDEF-4CED-90B5-7E9034ED3B41}" presName="compNode" presStyleCnt="0"/>
      <dgm:spPr/>
    </dgm:pt>
    <dgm:pt modelId="{69B48D76-7A7C-49C3-8342-BDA7A0AEF00D}" type="pres">
      <dgm:prSet presAssocID="{19FF1B9B-CDEF-4CED-90B5-7E9034ED3B41}" presName="iconBgRect" presStyleLbl="bgShp" presStyleIdx="2" presStyleCnt="6"/>
      <dgm:spPr/>
    </dgm:pt>
    <dgm:pt modelId="{EEEDD8AD-6C35-40B0-8192-2EFD898FB89B}" type="pres">
      <dgm:prSet presAssocID="{19FF1B9B-CDEF-4CED-90B5-7E9034ED3B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3332D4-14BB-4DFC-BD1F-81C5717F6A93}" type="pres">
      <dgm:prSet presAssocID="{19FF1B9B-CDEF-4CED-90B5-7E9034ED3B41}" presName="spaceRect" presStyleCnt="0"/>
      <dgm:spPr/>
    </dgm:pt>
    <dgm:pt modelId="{00D8EC27-44CA-40AF-8966-803029FB5E28}" type="pres">
      <dgm:prSet presAssocID="{19FF1B9B-CDEF-4CED-90B5-7E9034ED3B41}" presName="textRect" presStyleLbl="revTx" presStyleIdx="2" presStyleCnt="6">
        <dgm:presLayoutVars>
          <dgm:chMax val="1"/>
          <dgm:chPref val="1"/>
        </dgm:presLayoutVars>
      </dgm:prSet>
      <dgm:spPr/>
    </dgm:pt>
    <dgm:pt modelId="{E2DD12FA-A208-4FF3-814B-DA02DE94540E}" type="pres">
      <dgm:prSet presAssocID="{E0ED18B9-EBF4-4509-A040-EEC1A08BD8D7}" presName="sibTrans" presStyleCnt="0"/>
      <dgm:spPr/>
    </dgm:pt>
    <dgm:pt modelId="{0AD86617-C90E-42DA-BA65-3D1D4EBC9BDB}" type="pres">
      <dgm:prSet presAssocID="{CCD08B5C-955F-4409-B060-5A63FAB92E31}" presName="compNode" presStyleCnt="0"/>
      <dgm:spPr/>
    </dgm:pt>
    <dgm:pt modelId="{FB646842-0D2F-46B1-BB1D-AB2E017359DF}" type="pres">
      <dgm:prSet presAssocID="{CCD08B5C-955F-4409-B060-5A63FAB92E31}" presName="iconBgRect" presStyleLbl="bgShp" presStyleIdx="3" presStyleCnt="6"/>
      <dgm:spPr/>
    </dgm:pt>
    <dgm:pt modelId="{E5B45FC0-0FAF-420A-9504-E7DEA16A688D}" type="pres">
      <dgm:prSet presAssocID="{CCD08B5C-955F-4409-B060-5A63FAB92E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1BA6D-1C28-41CD-97A8-8907FB67352E}" type="pres">
      <dgm:prSet presAssocID="{CCD08B5C-955F-4409-B060-5A63FAB92E31}" presName="spaceRect" presStyleCnt="0"/>
      <dgm:spPr/>
    </dgm:pt>
    <dgm:pt modelId="{54A44CED-3FCC-4816-9C9A-AD85A4271493}" type="pres">
      <dgm:prSet presAssocID="{CCD08B5C-955F-4409-B060-5A63FAB92E31}" presName="textRect" presStyleLbl="revTx" presStyleIdx="3" presStyleCnt="6">
        <dgm:presLayoutVars>
          <dgm:chMax val="1"/>
          <dgm:chPref val="1"/>
        </dgm:presLayoutVars>
      </dgm:prSet>
      <dgm:spPr/>
    </dgm:pt>
    <dgm:pt modelId="{19498365-6F7B-4543-B91F-6AFACBBDA34F}" type="pres">
      <dgm:prSet presAssocID="{46931167-D398-41F3-9FE7-180F796786F8}" presName="sibTrans" presStyleCnt="0"/>
      <dgm:spPr/>
    </dgm:pt>
    <dgm:pt modelId="{676C502D-AD52-4E09-AE2A-27461CE637F5}" type="pres">
      <dgm:prSet presAssocID="{A6112E1D-6076-496A-B70B-95555F8169BF}" presName="compNode" presStyleCnt="0"/>
      <dgm:spPr/>
    </dgm:pt>
    <dgm:pt modelId="{70001FB8-AF71-4653-B5C5-AA20B1292953}" type="pres">
      <dgm:prSet presAssocID="{A6112E1D-6076-496A-B70B-95555F8169BF}" presName="iconBgRect" presStyleLbl="bgShp" presStyleIdx="4" presStyleCnt="6"/>
      <dgm:spPr/>
    </dgm:pt>
    <dgm:pt modelId="{F99DAD58-4C21-4782-B6E5-45003A37CC0C}" type="pres">
      <dgm:prSet presAssocID="{A6112E1D-6076-496A-B70B-95555F8169B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B47E3F9-3138-4694-B750-E85338EA0BA8}" type="pres">
      <dgm:prSet presAssocID="{A6112E1D-6076-496A-B70B-95555F8169BF}" presName="spaceRect" presStyleCnt="0"/>
      <dgm:spPr/>
    </dgm:pt>
    <dgm:pt modelId="{5651F7CD-8657-438D-ADF9-63686063E6DD}" type="pres">
      <dgm:prSet presAssocID="{A6112E1D-6076-496A-B70B-95555F8169BF}" presName="textRect" presStyleLbl="revTx" presStyleIdx="4" presStyleCnt="6">
        <dgm:presLayoutVars>
          <dgm:chMax val="1"/>
          <dgm:chPref val="1"/>
        </dgm:presLayoutVars>
      </dgm:prSet>
      <dgm:spPr/>
    </dgm:pt>
    <dgm:pt modelId="{D5958108-BB6B-4359-A74E-B2A8F431628E}" type="pres">
      <dgm:prSet presAssocID="{4D59D958-622B-4544-8E18-F9B24329BFA4}" presName="sibTrans" presStyleCnt="0"/>
      <dgm:spPr/>
    </dgm:pt>
    <dgm:pt modelId="{11389641-564A-4AA2-AFDA-1B9211628BE3}" type="pres">
      <dgm:prSet presAssocID="{EAB9E405-83DA-4147-AB21-064F2E781B08}" presName="compNode" presStyleCnt="0"/>
      <dgm:spPr/>
    </dgm:pt>
    <dgm:pt modelId="{38B12575-6F7E-4CE9-AC75-A8A407A910FA}" type="pres">
      <dgm:prSet presAssocID="{EAB9E405-83DA-4147-AB21-064F2E781B08}" presName="iconBgRect" presStyleLbl="bgShp" presStyleIdx="5" presStyleCnt="6"/>
      <dgm:spPr/>
    </dgm:pt>
    <dgm:pt modelId="{E5C22BAC-5B21-4234-A65A-BF8F25A704FD}" type="pres">
      <dgm:prSet presAssocID="{EAB9E405-83DA-4147-AB21-064F2E781B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36DC474-2FEE-4722-9CB3-1D27B4C110AF}" type="pres">
      <dgm:prSet presAssocID="{EAB9E405-83DA-4147-AB21-064F2E781B08}" presName="spaceRect" presStyleCnt="0"/>
      <dgm:spPr/>
    </dgm:pt>
    <dgm:pt modelId="{65EEB57F-60EC-4975-BFA7-DACC7986F823}" type="pres">
      <dgm:prSet presAssocID="{EAB9E405-83DA-4147-AB21-064F2E781B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419707-FD03-4484-A47C-792811142A73}" srcId="{59E1B058-91CA-45FB-9736-F5794BA1B884}" destId="{A6112E1D-6076-496A-B70B-95555F8169BF}" srcOrd="4" destOrd="0" parTransId="{705BB9A1-DDA5-4466-B94E-90A7F23FCBC6}" sibTransId="{4D59D958-622B-4544-8E18-F9B24329BFA4}"/>
    <dgm:cxn modelId="{2E0BD527-3A7A-4F55-8F0E-AB8EDF839862}" srcId="{59E1B058-91CA-45FB-9736-F5794BA1B884}" destId="{35324370-8534-4B3A-8D30-4D0C969FE030}" srcOrd="0" destOrd="0" parTransId="{DBA650E8-1B03-4FE5-8ED7-71325D4CAC93}" sibTransId="{8D8615F2-DDE4-4E13-AA2A-CC54F8CD20E2}"/>
    <dgm:cxn modelId="{358C6048-3EDD-4459-96C1-B2836491EB24}" type="presOf" srcId="{EAB9E405-83DA-4147-AB21-064F2E781B08}" destId="{65EEB57F-60EC-4975-BFA7-DACC7986F823}" srcOrd="0" destOrd="0" presId="urn:microsoft.com/office/officeart/2018/5/layout/IconCircleLabelList"/>
    <dgm:cxn modelId="{339FEC66-8884-4E59-9290-E1200942EE3D}" srcId="{59E1B058-91CA-45FB-9736-F5794BA1B884}" destId="{19FF1B9B-CDEF-4CED-90B5-7E9034ED3B41}" srcOrd="2" destOrd="0" parTransId="{0187F077-6DF4-4E7E-A132-AD2F43DCD9E4}" sibTransId="{E0ED18B9-EBF4-4509-A040-EEC1A08BD8D7}"/>
    <dgm:cxn modelId="{3D49F766-E8D0-444C-8BA5-E22506C17026}" srcId="{59E1B058-91CA-45FB-9736-F5794BA1B884}" destId="{55051F29-BE48-4955-BE02-5627B47498F1}" srcOrd="1" destOrd="0" parTransId="{71FF8E42-7320-4AB9-8BB3-738E5EE38BE1}" sibTransId="{A0B45817-5323-479F-9567-209D66BB41A6}"/>
    <dgm:cxn modelId="{539939D0-E16E-4862-840F-9B2A62CB881D}" type="presOf" srcId="{CCD08B5C-955F-4409-B060-5A63FAB92E31}" destId="{54A44CED-3FCC-4816-9C9A-AD85A4271493}" srcOrd="0" destOrd="0" presId="urn:microsoft.com/office/officeart/2018/5/layout/IconCircleLabelList"/>
    <dgm:cxn modelId="{6D8D8DD5-5A59-443B-AC04-4530369935F5}" type="presOf" srcId="{59E1B058-91CA-45FB-9736-F5794BA1B884}" destId="{43338F7C-EF53-42CE-B041-7C7C31014F9C}" srcOrd="0" destOrd="0" presId="urn:microsoft.com/office/officeart/2018/5/layout/IconCircleLabelList"/>
    <dgm:cxn modelId="{B54EC7DD-F7C5-4ABC-9073-1A7130590966}" type="presOf" srcId="{19FF1B9B-CDEF-4CED-90B5-7E9034ED3B41}" destId="{00D8EC27-44CA-40AF-8966-803029FB5E28}" srcOrd="0" destOrd="0" presId="urn:microsoft.com/office/officeart/2018/5/layout/IconCircleLabelList"/>
    <dgm:cxn modelId="{E2D76AE2-607F-4FD0-90A5-13FD0F7C51BF}" type="presOf" srcId="{55051F29-BE48-4955-BE02-5627B47498F1}" destId="{38E4B6A5-F9E5-4F7F-892C-5B3D080ECC94}" srcOrd="0" destOrd="0" presId="urn:microsoft.com/office/officeart/2018/5/layout/IconCircleLabelList"/>
    <dgm:cxn modelId="{C3605DEB-065B-4C49-A3DD-B985C21A7227}" type="presOf" srcId="{35324370-8534-4B3A-8D30-4D0C969FE030}" destId="{5A003F6B-8CF0-46B9-8096-6E27D08976DF}" srcOrd="0" destOrd="0" presId="urn:microsoft.com/office/officeart/2018/5/layout/IconCircleLabelList"/>
    <dgm:cxn modelId="{4FFE83EC-2345-48D7-8AA0-817CB3E925A0}" srcId="{59E1B058-91CA-45FB-9736-F5794BA1B884}" destId="{EAB9E405-83DA-4147-AB21-064F2E781B08}" srcOrd="5" destOrd="0" parTransId="{FC056AD7-499D-4F2D-B72C-CC48914B3940}" sibTransId="{90626D5D-419B-4E54-A0E5-B0C42A4C797F}"/>
    <dgm:cxn modelId="{EFFEB3F0-4BD0-460B-B29F-08DEBBCE6620}" type="presOf" srcId="{A6112E1D-6076-496A-B70B-95555F8169BF}" destId="{5651F7CD-8657-438D-ADF9-63686063E6DD}" srcOrd="0" destOrd="0" presId="urn:microsoft.com/office/officeart/2018/5/layout/IconCircleLabelList"/>
    <dgm:cxn modelId="{994F48F2-D00D-49C9-82D6-22690EE0788F}" srcId="{59E1B058-91CA-45FB-9736-F5794BA1B884}" destId="{CCD08B5C-955F-4409-B060-5A63FAB92E31}" srcOrd="3" destOrd="0" parTransId="{0FA35043-75A5-4853-9B80-1A9BB7762218}" sibTransId="{46931167-D398-41F3-9FE7-180F796786F8}"/>
    <dgm:cxn modelId="{1A3B48C7-208C-447C-B03A-8FFC3E6F0897}" type="presParOf" srcId="{43338F7C-EF53-42CE-B041-7C7C31014F9C}" destId="{702BFBAF-D8AE-4FCC-A194-7DEFB6DB103D}" srcOrd="0" destOrd="0" presId="urn:microsoft.com/office/officeart/2018/5/layout/IconCircleLabelList"/>
    <dgm:cxn modelId="{C824713D-C3B6-4332-AC03-4D5458EE9137}" type="presParOf" srcId="{702BFBAF-D8AE-4FCC-A194-7DEFB6DB103D}" destId="{D3B6F59C-A6AB-4009-A22B-7ECB02E04BC1}" srcOrd="0" destOrd="0" presId="urn:microsoft.com/office/officeart/2018/5/layout/IconCircleLabelList"/>
    <dgm:cxn modelId="{95D3CE17-FBA4-4D23-94F3-A295C304D099}" type="presParOf" srcId="{702BFBAF-D8AE-4FCC-A194-7DEFB6DB103D}" destId="{B9C2D591-0174-4836-95BA-15733B886300}" srcOrd="1" destOrd="0" presId="urn:microsoft.com/office/officeart/2018/5/layout/IconCircleLabelList"/>
    <dgm:cxn modelId="{80B422C1-D1AD-4C25-A250-0FFECC48A463}" type="presParOf" srcId="{702BFBAF-D8AE-4FCC-A194-7DEFB6DB103D}" destId="{92986C54-92F8-4A42-A7E5-04999B115DC5}" srcOrd="2" destOrd="0" presId="urn:microsoft.com/office/officeart/2018/5/layout/IconCircleLabelList"/>
    <dgm:cxn modelId="{F444944E-2DBC-4F8B-B7C3-BD4D21952A5B}" type="presParOf" srcId="{702BFBAF-D8AE-4FCC-A194-7DEFB6DB103D}" destId="{5A003F6B-8CF0-46B9-8096-6E27D08976DF}" srcOrd="3" destOrd="0" presId="urn:microsoft.com/office/officeart/2018/5/layout/IconCircleLabelList"/>
    <dgm:cxn modelId="{4331EB51-E591-46AB-833A-710E9DE1E6E6}" type="presParOf" srcId="{43338F7C-EF53-42CE-B041-7C7C31014F9C}" destId="{1D098BB2-1847-40AE-8B61-83E783D4CC6A}" srcOrd="1" destOrd="0" presId="urn:microsoft.com/office/officeart/2018/5/layout/IconCircleLabelList"/>
    <dgm:cxn modelId="{D8422AE0-2B29-4DC1-BC2E-BDB98E647B1E}" type="presParOf" srcId="{43338F7C-EF53-42CE-B041-7C7C31014F9C}" destId="{07191BC6-DC89-47A4-8844-4D4C7571CD37}" srcOrd="2" destOrd="0" presId="urn:microsoft.com/office/officeart/2018/5/layout/IconCircleLabelList"/>
    <dgm:cxn modelId="{D74F4555-7F36-4C54-AA61-D35703D5E5B2}" type="presParOf" srcId="{07191BC6-DC89-47A4-8844-4D4C7571CD37}" destId="{620ECE25-4A80-4871-80B7-E2BCE0806C20}" srcOrd="0" destOrd="0" presId="urn:microsoft.com/office/officeart/2018/5/layout/IconCircleLabelList"/>
    <dgm:cxn modelId="{ED3BFE5F-C81F-4863-840A-B0CD3194C6D0}" type="presParOf" srcId="{07191BC6-DC89-47A4-8844-4D4C7571CD37}" destId="{86544B17-692D-485C-8E39-45E414C7F02C}" srcOrd="1" destOrd="0" presId="urn:microsoft.com/office/officeart/2018/5/layout/IconCircleLabelList"/>
    <dgm:cxn modelId="{4E817EF3-B608-4F33-A31C-F320F5A736A4}" type="presParOf" srcId="{07191BC6-DC89-47A4-8844-4D4C7571CD37}" destId="{0C3F54F2-F243-462B-B77A-B727DA06FC4D}" srcOrd="2" destOrd="0" presId="urn:microsoft.com/office/officeart/2018/5/layout/IconCircleLabelList"/>
    <dgm:cxn modelId="{415B4305-A755-46FF-AAD4-9FB1307831AB}" type="presParOf" srcId="{07191BC6-DC89-47A4-8844-4D4C7571CD37}" destId="{38E4B6A5-F9E5-4F7F-892C-5B3D080ECC94}" srcOrd="3" destOrd="0" presId="urn:microsoft.com/office/officeart/2018/5/layout/IconCircleLabelList"/>
    <dgm:cxn modelId="{0AEF31E7-2576-4E84-B71F-60CAA3C236A6}" type="presParOf" srcId="{43338F7C-EF53-42CE-B041-7C7C31014F9C}" destId="{DB50B471-AD66-4452-80B2-3A23DB89E4A7}" srcOrd="3" destOrd="0" presId="urn:microsoft.com/office/officeart/2018/5/layout/IconCircleLabelList"/>
    <dgm:cxn modelId="{B836DBB7-895D-43B0-B042-F9D2C962149E}" type="presParOf" srcId="{43338F7C-EF53-42CE-B041-7C7C31014F9C}" destId="{EC8B66EF-C0EC-46FA-B37C-16DDFEA0EF76}" srcOrd="4" destOrd="0" presId="urn:microsoft.com/office/officeart/2018/5/layout/IconCircleLabelList"/>
    <dgm:cxn modelId="{3735E121-5545-4762-8193-D7987A8E3B21}" type="presParOf" srcId="{EC8B66EF-C0EC-46FA-B37C-16DDFEA0EF76}" destId="{69B48D76-7A7C-49C3-8342-BDA7A0AEF00D}" srcOrd="0" destOrd="0" presId="urn:microsoft.com/office/officeart/2018/5/layout/IconCircleLabelList"/>
    <dgm:cxn modelId="{C94864BC-4371-4EEA-849A-71C347763E21}" type="presParOf" srcId="{EC8B66EF-C0EC-46FA-B37C-16DDFEA0EF76}" destId="{EEEDD8AD-6C35-40B0-8192-2EFD898FB89B}" srcOrd="1" destOrd="0" presId="urn:microsoft.com/office/officeart/2018/5/layout/IconCircleLabelList"/>
    <dgm:cxn modelId="{4A3421E8-4CF5-44A8-8F01-FFA06F8BCD21}" type="presParOf" srcId="{EC8B66EF-C0EC-46FA-B37C-16DDFEA0EF76}" destId="{4C3332D4-14BB-4DFC-BD1F-81C5717F6A93}" srcOrd="2" destOrd="0" presId="urn:microsoft.com/office/officeart/2018/5/layout/IconCircleLabelList"/>
    <dgm:cxn modelId="{1CAFA444-633B-4D99-80CD-F477482BC766}" type="presParOf" srcId="{EC8B66EF-C0EC-46FA-B37C-16DDFEA0EF76}" destId="{00D8EC27-44CA-40AF-8966-803029FB5E28}" srcOrd="3" destOrd="0" presId="urn:microsoft.com/office/officeart/2018/5/layout/IconCircleLabelList"/>
    <dgm:cxn modelId="{3EC961C8-393D-4246-98DD-080CF147C613}" type="presParOf" srcId="{43338F7C-EF53-42CE-B041-7C7C31014F9C}" destId="{E2DD12FA-A208-4FF3-814B-DA02DE94540E}" srcOrd="5" destOrd="0" presId="urn:microsoft.com/office/officeart/2018/5/layout/IconCircleLabelList"/>
    <dgm:cxn modelId="{D6A46419-C664-49E3-86F3-6EC6DBB0EAAE}" type="presParOf" srcId="{43338F7C-EF53-42CE-B041-7C7C31014F9C}" destId="{0AD86617-C90E-42DA-BA65-3D1D4EBC9BDB}" srcOrd="6" destOrd="0" presId="urn:microsoft.com/office/officeart/2018/5/layout/IconCircleLabelList"/>
    <dgm:cxn modelId="{EFC0FC2F-D365-474F-B7D5-88D3462BE3F1}" type="presParOf" srcId="{0AD86617-C90E-42DA-BA65-3D1D4EBC9BDB}" destId="{FB646842-0D2F-46B1-BB1D-AB2E017359DF}" srcOrd="0" destOrd="0" presId="urn:microsoft.com/office/officeart/2018/5/layout/IconCircleLabelList"/>
    <dgm:cxn modelId="{FCF8EE85-0776-4483-B8B1-35FA8DB62024}" type="presParOf" srcId="{0AD86617-C90E-42DA-BA65-3D1D4EBC9BDB}" destId="{E5B45FC0-0FAF-420A-9504-E7DEA16A688D}" srcOrd="1" destOrd="0" presId="urn:microsoft.com/office/officeart/2018/5/layout/IconCircleLabelList"/>
    <dgm:cxn modelId="{F870B32C-BAF5-4937-A622-61E8214EAC0A}" type="presParOf" srcId="{0AD86617-C90E-42DA-BA65-3D1D4EBC9BDB}" destId="{1BA1BA6D-1C28-41CD-97A8-8907FB67352E}" srcOrd="2" destOrd="0" presId="urn:microsoft.com/office/officeart/2018/5/layout/IconCircleLabelList"/>
    <dgm:cxn modelId="{353839A5-2CD3-4B96-A312-D8DA93FFDCA5}" type="presParOf" srcId="{0AD86617-C90E-42DA-BA65-3D1D4EBC9BDB}" destId="{54A44CED-3FCC-4816-9C9A-AD85A4271493}" srcOrd="3" destOrd="0" presId="urn:microsoft.com/office/officeart/2018/5/layout/IconCircleLabelList"/>
    <dgm:cxn modelId="{FEF07B9B-F0FE-40A1-AA0D-733E06EEEF0D}" type="presParOf" srcId="{43338F7C-EF53-42CE-B041-7C7C31014F9C}" destId="{19498365-6F7B-4543-B91F-6AFACBBDA34F}" srcOrd="7" destOrd="0" presId="urn:microsoft.com/office/officeart/2018/5/layout/IconCircleLabelList"/>
    <dgm:cxn modelId="{9CAB017B-B152-49A2-9CC7-4380776D0EEC}" type="presParOf" srcId="{43338F7C-EF53-42CE-B041-7C7C31014F9C}" destId="{676C502D-AD52-4E09-AE2A-27461CE637F5}" srcOrd="8" destOrd="0" presId="urn:microsoft.com/office/officeart/2018/5/layout/IconCircleLabelList"/>
    <dgm:cxn modelId="{A345D967-F3FB-4DE2-8E90-F566B696FD13}" type="presParOf" srcId="{676C502D-AD52-4E09-AE2A-27461CE637F5}" destId="{70001FB8-AF71-4653-B5C5-AA20B1292953}" srcOrd="0" destOrd="0" presId="urn:microsoft.com/office/officeart/2018/5/layout/IconCircleLabelList"/>
    <dgm:cxn modelId="{C9045777-ADAF-4E12-9513-6460E25345F7}" type="presParOf" srcId="{676C502D-AD52-4E09-AE2A-27461CE637F5}" destId="{F99DAD58-4C21-4782-B6E5-45003A37CC0C}" srcOrd="1" destOrd="0" presId="urn:microsoft.com/office/officeart/2018/5/layout/IconCircleLabelList"/>
    <dgm:cxn modelId="{01FD7279-0661-446F-B519-A9BEBF8B91D7}" type="presParOf" srcId="{676C502D-AD52-4E09-AE2A-27461CE637F5}" destId="{0B47E3F9-3138-4694-B750-E85338EA0BA8}" srcOrd="2" destOrd="0" presId="urn:microsoft.com/office/officeart/2018/5/layout/IconCircleLabelList"/>
    <dgm:cxn modelId="{6ACA9F07-4238-462F-B151-F48880A12894}" type="presParOf" srcId="{676C502D-AD52-4E09-AE2A-27461CE637F5}" destId="{5651F7CD-8657-438D-ADF9-63686063E6DD}" srcOrd="3" destOrd="0" presId="urn:microsoft.com/office/officeart/2018/5/layout/IconCircleLabelList"/>
    <dgm:cxn modelId="{C94A5E45-46C8-48DD-8391-1505ECC07E56}" type="presParOf" srcId="{43338F7C-EF53-42CE-B041-7C7C31014F9C}" destId="{D5958108-BB6B-4359-A74E-B2A8F431628E}" srcOrd="9" destOrd="0" presId="urn:microsoft.com/office/officeart/2018/5/layout/IconCircleLabelList"/>
    <dgm:cxn modelId="{6708FCFE-6E5A-4B28-81F7-26164718E84A}" type="presParOf" srcId="{43338F7C-EF53-42CE-B041-7C7C31014F9C}" destId="{11389641-564A-4AA2-AFDA-1B9211628BE3}" srcOrd="10" destOrd="0" presId="urn:microsoft.com/office/officeart/2018/5/layout/IconCircleLabelList"/>
    <dgm:cxn modelId="{466C8E29-B38F-4293-9E29-9E77CC5B7636}" type="presParOf" srcId="{11389641-564A-4AA2-AFDA-1B9211628BE3}" destId="{38B12575-6F7E-4CE9-AC75-A8A407A910FA}" srcOrd="0" destOrd="0" presId="urn:microsoft.com/office/officeart/2018/5/layout/IconCircleLabelList"/>
    <dgm:cxn modelId="{3EF4E29E-2EFC-4C2D-A639-FE01122FE333}" type="presParOf" srcId="{11389641-564A-4AA2-AFDA-1B9211628BE3}" destId="{E5C22BAC-5B21-4234-A65A-BF8F25A704FD}" srcOrd="1" destOrd="0" presId="urn:microsoft.com/office/officeart/2018/5/layout/IconCircleLabelList"/>
    <dgm:cxn modelId="{CA067199-2D13-412B-949A-E5B592E13FB6}" type="presParOf" srcId="{11389641-564A-4AA2-AFDA-1B9211628BE3}" destId="{A36DC474-2FEE-4722-9CB3-1D27B4C110AF}" srcOrd="2" destOrd="0" presId="urn:microsoft.com/office/officeart/2018/5/layout/IconCircleLabelList"/>
    <dgm:cxn modelId="{9B865A9A-157A-429F-9876-939018AE4DC9}" type="presParOf" srcId="{11389641-564A-4AA2-AFDA-1B9211628BE3}" destId="{65EEB57F-60EC-4975-BFA7-DACC7986F8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6F59C-A6AB-4009-A22B-7ECB02E04BC1}">
      <dsp:nvSpPr>
        <dsp:cNvPr id="0" name=""/>
        <dsp:cNvSpPr/>
      </dsp:nvSpPr>
      <dsp:spPr>
        <a:xfrm>
          <a:off x="30480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D591-0174-4836-95BA-15733B886300}">
      <dsp:nvSpPr>
        <dsp:cNvPr id="0" name=""/>
        <dsp:cNvSpPr/>
      </dsp:nvSpPr>
      <dsp:spPr>
        <a:xfrm>
          <a:off x="506813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03F6B-8CF0-46B9-8096-6E27D08976DF}">
      <dsp:nvSpPr>
        <dsp:cNvPr id="0" name=""/>
        <dsp:cNvSpPr/>
      </dsp:nvSpPr>
      <dsp:spPr>
        <a:xfrm>
          <a:off x="179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Edge framework that runs on confined devices (i.e. Raspberry Pi)</a:t>
          </a:r>
          <a:endParaRPr lang="en-US" sz="1100" kern="1200" dirty="0"/>
        </a:p>
      </dsp:txBody>
      <dsp:txXfrm>
        <a:off x="1793" y="1548490"/>
        <a:ext cx="1553906" cy="621562"/>
      </dsp:txXfrm>
    </dsp:sp>
    <dsp:sp modelId="{620ECE25-4A80-4871-80B7-E2BCE0806C20}">
      <dsp:nvSpPr>
        <dsp:cNvPr id="0" name=""/>
        <dsp:cNvSpPr/>
      </dsp:nvSpPr>
      <dsp:spPr>
        <a:xfrm>
          <a:off x="2130645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44B17-692D-485C-8E39-45E414C7F02C}">
      <dsp:nvSpPr>
        <dsp:cNvPr id="0" name=""/>
        <dsp:cNvSpPr/>
      </dsp:nvSpPr>
      <dsp:spPr>
        <a:xfrm>
          <a:off x="233265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B6A5-F9E5-4F7F-892C-5B3D080ECC94}">
      <dsp:nvSpPr>
        <dsp:cNvPr id="0" name=""/>
        <dsp:cNvSpPr/>
      </dsp:nvSpPr>
      <dsp:spPr>
        <a:xfrm>
          <a:off x="182763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Kura-Wires allows users to visually program data flows</a:t>
          </a:r>
          <a:endParaRPr lang="en-US" sz="1100" kern="1200" dirty="0"/>
        </a:p>
      </dsp:txBody>
      <dsp:txXfrm>
        <a:off x="1827633" y="1548490"/>
        <a:ext cx="1553906" cy="621562"/>
      </dsp:txXfrm>
    </dsp:sp>
    <dsp:sp modelId="{69B48D76-7A7C-49C3-8342-BDA7A0AEF00D}">
      <dsp:nvSpPr>
        <dsp:cNvPr id="0" name=""/>
        <dsp:cNvSpPr/>
      </dsp:nvSpPr>
      <dsp:spPr>
        <a:xfrm>
          <a:off x="3956484" y="305365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AD-6C35-40B0-8192-2EFD898FB89B}">
      <dsp:nvSpPr>
        <dsp:cNvPr id="0" name=""/>
        <dsp:cNvSpPr/>
      </dsp:nvSpPr>
      <dsp:spPr>
        <a:xfrm>
          <a:off x="4158492" y="507373"/>
          <a:ext cx="543867" cy="543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EC27-44CA-40AF-8966-803029FB5E28}">
      <dsp:nvSpPr>
        <dsp:cNvPr id="0" name=""/>
        <dsp:cNvSpPr/>
      </dsp:nvSpPr>
      <dsp:spPr>
        <a:xfrm>
          <a:off x="3653473" y="154849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Orchestrates containers</a:t>
          </a:r>
          <a:endParaRPr lang="en-US" sz="1100" kern="1200" dirty="0"/>
        </a:p>
      </dsp:txBody>
      <dsp:txXfrm>
        <a:off x="3653473" y="1548490"/>
        <a:ext cx="1553906" cy="621562"/>
      </dsp:txXfrm>
    </dsp:sp>
    <dsp:sp modelId="{FB646842-0D2F-46B1-BB1D-AB2E017359DF}">
      <dsp:nvSpPr>
        <dsp:cNvPr id="0" name=""/>
        <dsp:cNvSpPr/>
      </dsp:nvSpPr>
      <dsp:spPr>
        <a:xfrm>
          <a:off x="30480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5FC0-0FAF-420A-9504-E7DEA16A688D}">
      <dsp:nvSpPr>
        <dsp:cNvPr id="0" name=""/>
        <dsp:cNvSpPr/>
      </dsp:nvSpPr>
      <dsp:spPr>
        <a:xfrm>
          <a:off x="506813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4CED-3FCC-4816-9C9A-AD85A4271493}">
      <dsp:nvSpPr>
        <dsp:cNvPr id="0" name=""/>
        <dsp:cNvSpPr/>
      </dsp:nvSpPr>
      <dsp:spPr>
        <a:xfrm>
          <a:off x="179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Sends &amp; Accepts MQTT data streams</a:t>
          </a:r>
          <a:endParaRPr lang="en-US" sz="1100" kern="1200" dirty="0"/>
        </a:p>
      </dsp:txBody>
      <dsp:txXfrm>
        <a:off x="1793" y="3801654"/>
        <a:ext cx="1553906" cy="621562"/>
      </dsp:txXfrm>
    </dsp:sp>
    <dsp:sp modelId="{70001FB8-AF71-4653-B5C5-AA20B1292953}">
      <dsp:nvSpPr>
        <dsp:cNvPr id="0" name=""/>
        <dsp:cNvSpPr/>
      </dsp:nvSpPr>
      <dsp:spPr>
        <a:xfrm>
          <a:off x="2130645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DAD58-4C21-4782-B6E5-45003A37CC0C}">
      <dsp:nvSpPr>
        <dsp:cNvPr id="0" name=""/>
        <dsp:cNvSpPr/>
      </dsp:nvSpPr>
      <dsp:spPr>
        <a:xfrm>
          <a:off x="233265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F7CD-8657-438D-ADF9-63686063E6DD}">
      <dsp:nvSpPr>
        <dsp:cNvPr id="0" name=""/>
        <dsp:cNvSpPr/>
      </dsp:nvSpPr>
      <dsp:spPr>
        <a:xfrm>
          <a:off x="182763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Safely stores configurations &amp; secrets</a:t>
          </a:r>
          <a:endParaRPr lang="en-US" sz="1100" kern="1200" dirty="0"/>
        </a:p>
      </dsp:txBody>
      <dsp:txXfrm>
        <a:off x="1827633" y="3801654"/>
        <a:ext cx="1553906" cy="621562"/>
      </dsp:txXfrm>
    </dsp:sp>
    <dsp:sp modelId="{38B12575-6F7E-4CE9-AC75-A8A407A910FA}">
      <dsp:nvSpPr>
        <dsp:cNvPr id="0" name=""/>
        <dsp:cNvSpPr/>
      </dsp:nvSpPr>
      <dsp:spPr>
        <a:xfrm>
          <a:off x="3956484" y="2558529"/>
          <a:ext cx="947882" cy="9478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2BAC-5B21-4234-A65A-BF8F25A704FD}">
      <dsp:nvSpPr>
        <dsp:cNvPr id="0" name=""/>
        <dsp:cNvSpPr/>
      </dsp:nvSpPr>
      <dsp:spPr>
        <a:xfrm>
          <a:off x="4158492" y="2760537"/>
          <a:ext cx="543867" cy="543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B57F-60EC-4975-BFA7-DACC7986F823}">
      <dsp:nvSpPr>
        <dsp:cNvPr id="0" name=""/>
        <dsp:cNvSpPr/>
      </dsp:nvSpPr>
      <dsp:spPr>
        <a:xfrm>
          <a:off x="3653473" y="3801654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User friendly web accessible UI</a:t>
          </a:r>
          <a:endParaRPr lang="en-US" sz="1100" kern="1200" dirty="0"/>
        </a:p>
      </dsp:txBody>
      <dsp:txXfrm>
        <a:off x="3653473" y="3801654"/>
        <a:ext cx="1553906" cy="62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2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40101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3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04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4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7036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FA832-56CD-491E-8BCF-07501DFC27D7}" type="slidenum">
              <a:rPr lang="en-KY" smtClean="0"/>
              <a:t>5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8042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14525"/>
            <a:ext cx="9153600" cy="17121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913" y="571027"/>
            <a:ext cx="3424174" cy="103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1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t="39" b="28"/>
          <a:stretch/>
        </p:blipFill>
        <p:spPr>
          <a:xfrm>
            <a:off x="6775" y="-7625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775" y="-7550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https://docs.google.com/presentation/d/1VLW29uGZyN1Chy8kKmJy33M6VaO5UJ2zmIgzPhLE7XI/edit#slide=id.g89fa6b3650_0_11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2">
  <p:cSld name="MAIN_POIN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39" b="38"/>
          <a:stretch/>
        </p:blipFill>
        <p:spPr>
          <a:xfrm>
            <a:off x="6775" y="-7625"/>
            <a:ext cx="91439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775" y="-7625"/>
            <a:ext cx="9144000" cy="5143500"/>
          </a:xfrm>
          <a:prstGeom prst="rect">
            <a:avLst/>
          </a:prstGeom>
          <a:solidFill>
            <a:srgbClr val="000000">
              <a:alpha val="8078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3">
  <p:cSld name="MAIN_POINT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6775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3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 4">
  <p:cSld name="MAIN_POINT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t="69" b="78"/>
          <a:stretch/>
        </p:blipFill>
        <p:spPr>
          <a:xfrm>
            <a:off x="0" y="-76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-7625"/>
            <a:ext cx="9144000" cy="5143500"/>
          </a:xfrm>
          <a:prstGeom prst="rect">
            <a:avLst/>
          </a:prstGeom>
          <a:solidFill>
            <a:srgbClr val="000000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1584275"/>
            <a:ext cx="9153600" cy="91260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25" y="4588193"/>
            <a:ext cx="847923" cy="25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00" y="3552149"/>
            <a:ext cx="3080177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F584-7AF4-994E-312B-8E3B7F5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A1985-1EBD-A617-9AD2-8A4FA873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BC3F-49D2-3168-6E1C-901C1AA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3818-DD89-1A32-BFA2-7767B19B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1570C0C9-C6C2-5789-BCF9-DCAFECD71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426677" y="4844050"/>
            <a:ext cx="6564848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1701" y="4703632"/>
            <a:ext cx="847949" cy="2558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twitter.com/hashtag/EclipseCon?src=hashtag_click" TargetMode="External"/><Relationship Id="rId4" Type="http://schemas.openxmlformats.org/officeDocument/2006/relationships/hyperlink" Target="https://twitter.com/EclipseCo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article/10.3390/app112311229" TargetMode="External"/><Relationship Id="rId7" Type="http://schemas.openxmlformats.org/officeDocument/2006/relationships/hyperlink" Target="https://www.azena.com/insights/not-underestimate-smart-cameras-public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eejournal.com/article/cloud-based-genetic-algorithms-and-computer-vision-applications/" TargetMode="Externa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831-hammer-png-image-picture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openclipart.org/detail/184791/raspberry-pi-pcb-by-mawok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311700" y="3839142"/>
            <a:ext cx="8520600" cy="4259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detection/inference made simple with Eclipse Kura &amp; Kapua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FD8AF-BA9B-1803-CF0E-50B5C4246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676325"/>
            <a:ext cx="8520600" cy="885442"/>
          </a:xfrm>
        </p:spPr>
        <p:txBody>
          <a:bodyPr/>
          <a:lstStyle/>
          <a:p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Addressing Edge AI Challenges to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95DD-8376-2B28-110F-CD8BFA46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460589"/>
            <a:ext cx="7204379" cy="588984"/>
          </a:xfrm>
        </p:spPr>
        <p:txBody>
          <a:bodyPr spcFirstLastPara="1" vert="horz" wrap="square" lIns="68580" tIns="34290" rIns="68580" bIns="34290" rtlCol="0" anchor="b" anchorCtr="0">
            <a:normAutofit fontScale="90000"/>
          </a:bodyPr>
          <a:lstStyle/>
          <a:p>
            <a:r>
              <a:rPr lang="en-US" sz="3450" dirty="0">
                <a:solidFill>
                  <a:schemeClr val="tx1"/>
                </a:solidFill>
              </a:rPr>
              <a:t>Check us out on GitHub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C309C7D-705A-7F3D-1E94-49E375CE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4" y="1508372"/>
            <a:ext cx="2413000" cy="24130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3629CB2-444A-D235-B3FC-EBE2154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62" y="1508373"/>
            <a:ext cx="2413000" cy="2413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A61457-19E6-2259-6E77-52EFD4190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 dirty="0"/>
              <a:t>Gregory Ivo – Why Eclipse Kura and Eclipse Kapua treat </a:t>
            </a:r>
            <a:r>
              <a:rPr lang="en-US" dirty="0" err="1"/>
              <a:t>EdgeOps</a:t>
            </a:r>
            <a:r>
              <a:rPr lang="en-US" dirty="0"/>
              <a:t> headaches better than ibuprofen?    </a:t>
            </a:r>
            <a:fld id="{BE2F0C7D-271B-834E-822C-5406AA2C48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6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066925"/>
            <a:ext cx="8520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rgbClr val="F89523"/>
                </a:solidFill>
              </a:rPr>
              <a:t>Join the conversation:</a:t>
            </a:r>
            <a:endParaRPr sz="2800">
              <a:solidFill>
                <a:srgbClr val="F89523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2541250" y="2646000"/>
            <a:ext cx="4333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@EclipseCon</a:t>
            </a:r>
            <a:r>
              <a:rPr lang="en" sz="22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|  </a:t>
            </a:r>
            <a:r>
              <a:rPr lang="en" sz="2250" b="0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#EclipseCon</a:t>
            </a:r>
            <a:endParaRPr sz="225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7450" y="28003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6963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261650" y="1696525"/>
            <a:ext cx="861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you need to build your own </a:t>
            </a: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Edge from scratch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C4812-DFA4-C54B-040C-C33D61A324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Gregory Ivo – Why Eclipse Kura and Eclipse Kapua treat EdgeOps headaches better than ibuprofen?    </a:t>
            </a:r>
            <a:fld id="{BE2F0C7D-271B-834E-822C-5406AA2C48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27E43-78A9-119D-A580-B49939F5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357" y="1041227"/>
            <a:ext cx="4240277" cy="3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1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7E6-1497-A77D-3A1D-6F30B53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04" y="528066"/>
            <a:ext cx="2647465" cy="2235708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</a:p>
        </p:txBody>
      </p:sp>
      <p:pic>
        <p:nvPicPr>
          <p:cNvPr id="9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D53CF605-E1F5-E10E-4F22-D6663097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13" y="1968959"/>
            <a:ext cx="3082532" cy="863109"/>
          </a:xfr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2D854AAE-CE60-CD38-1D66-EC65A7F3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674244"/>
              </p:ext>
            </p:extLst>
          </p:nvPr>
        </p:nvGraphicFramePr>
        <p:xfrm>
          <a:off x="3561747" y="338667"/>
          <a:ext cx="5209173" cy="47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EE0E5-FFB3-17A7-497F-6EEA4492C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Gregory Ivo – Why Eclipse Kura and Eclipse Kapua treat EdgeOps headaches better than ibuprofen?    </a:t>
            </a:r>
            <a:fld id="{BE2F0C7D-271B-834E-822C-5406AA2C48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CECFA-378D-DC01-5CFF-034074A1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7432" y="1406631"/>
            <a:ext cx="2893950" cy="197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091E-7D5F-EA3E-E22C-A0E13B2E14DC}"/>
              </a:ext>
            </a:extLst>
          </p:cNvPr>
          <p:cNvSpPr txBox="1"/>
          <p:nvPr/>
        </p:nvSpPr>
        <p:spPr>
          <a:xfrm>
            <a:off x="528404" y="1017726"/>
            <a:ext cx="5085359" cy="2867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450"/>
              </a:spcAft>
            </a:pPr>
            <a:r>
              <a:rPr lang="en-US" sz="1500" b="1" dirty="0">
                <a:solidFill>
                  <a:schemeClr val="tx1"/>
                </a:solidFill>
              </a:rPr>
              <a:t>Holistic and fully featured Approach to the Edge.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IoT Cloud platform that integrates and manages IoT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Manages the connectivity of IoT, and Edge gateways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Supports many protocols MQTT, AMQP, and HTTP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Sophisticated multi-tenant account management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Easy data pipelines for collecting mass amounts of information from connected devices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RESTful API for integration with custom applications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intuitive web UI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169F7-82AE-9FE2-AABB-B4BBFDEE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Eclipse Kapua?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B393F-A39F-DEE9-CA9B-CF5EAB39E1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Gregory Ivo – Why Eclipse Kura and Eclipse Kapua treat EdgeOps headaches better than ibuprofen?    </a:t>
            </a:r>
            <a:fld id="{BE2F0C7D-271B-834E-822C-5406AA2C48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7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59-4156-3703-BF5A-6E5E04FA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Why? – Kura &amp; Kapua have your backend solved.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569EF-9F03-CF27-ADE4-C50829C1B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Gregory Ivo – Why Eclipse Kura and Eclipse Kapua treat EdgeOps headaches better than ibuprofen?    </a:t>
            </a:r>
            <a:fld id="{BE2F0C7D-271B-834E-822C-5406AA2C48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6E820-C4D7-6AEB-ABCD-F332BE68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2" y="1041228"/>
            <a:ext cx="4240276" cy="35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yellow arm with a black background&#10;&#10;Description automatically generated">
            <a:extLst>
              <a:ext uri="{FF2B5EF4-FFF2-40B4-BE49-F238E27FC236}">
                <a16:creationId xmlns:a16="http://schemas.microsoft.com/office/drawing/2014/main" id="{7C3EA559-2D2A-6236-85B3-DD70C1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1" y="76250"/>
            <a:ext cx="5143500" cy="5143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Gateways are Getting Powerful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6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AFE056-5DBA-3FFE-D24B-CBA71A9F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Power High Performance CPUs</a:t>
            </a:r>
          </a:p>
          <a:p>
            <a:r>
              <a:rPr lang="en-US" dirty="0"/>
              <a:t>GPUs</a:t>
            </a:r>
          </a:p>
          <a:p>
            <a:r>
              <a:rPr lang="en-US" dirty="0"/>
              <a:t>AI accelerated silicon</a:t>
            </a:r>
          </a:p>
          <a:p>
            <a:r>
              <a:rPr lang="en-US" dirty="0"/>
              <a:t>HPC’s on the edge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…What can you do with this Power?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79B1-52DF-F13A-5753-F24A3BAC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AI Workloads on the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83E4-6D4A-B395-5AA2-4BE602E0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response times</a:t>
            </a:r>
          </a:p>
          <a:p>
            <a:r>
              <a:rPr lang="en-US" dirty="0"/>
              <a:t>Reduce bandwidth</a:t>
            </a:r>
          </a:p>
          <a:p>
            <a:r>
              <a:rPr lang="en-US" dirty="0"/>
              <a:t>Do the unimaginable with typical cloud-</a:t>
            </a:r>
            <a:r>
              <a:rPr lang="en-US" dirty="0" err="1"/>
              <a:t>Iot</a:t>
            </a:r>
            <a:r>
              <a:rPr lang="en-US" dirty="0"/>
              <a:t> Infrastructure on scale</a:t>
            </a:r>
          </a:p>
        </p:txBody>
      </p:sp>
      <p:pic>
        <p:nvPicPr>
          <p:cNvPr id="5" name="Picture 4" descr="A collage of potholes on the road&#10;&#10;Description automatically generated">
            <a:extLst>
              <a:ext uri="{FF2B5EF4-FFF2-40B4-BE49-F238E27FC236}">
                <a16:creationId xmlns:a16="http://schemas.microsoft.com/office/drawing/2014/main" id="{6719D495-AEB1-EACA-CDC4-C1FBC38A9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6683" y="2635481"/>
            <a:ext cx="2330450" cy="1492087"/>
          </a:xfrm>
          <a:prstGeom prst="rect">
            <a:avLst/>
          </a:prstGeom>
        </p:spPr>
      </p:pic>
      <p:pic>
        <p:nvPicPr>
          <p:cNvPr id="7" name="Picture 6" descr="A person walking in the snow&#10;&#10;Description automatically generated">
            <a:extLst>
              <a:ext uri="{FF2B5EF4-FFF2-40B4-BE49-F238E27FC236}">
                <a16:creationId xmlns:a16="http://schemas.microsoft.com/office/drawing/2014/main" id="{B99061EA-C9F0-2C96-C9A3-FCBA0A204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54387" y="2635481"/>
            <a:ext cx="2435225" cy="1623483"/>
          </a:xfrm>
          <a:prstGeom prst="rect">
            <a:avLst/>
          </a:prstGeom>
        </p:spPr>
      </p:pic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C20BCA10-0E91-D92A-10D3-3F724A132C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10465"/>
          <a:stretch/>
        </p:blipFill>
        <p:spPr>
          <a:xfrm>
            <a:off x="6256866" y="2635481"/>
            <a:ext cx="2123016" cy="1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9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many white objects on it&#10;&#10;Description automatically generated with medium confidence">
            <a:extLst>
              <a:ext uri="{FF2B5EF4-FFF2-40B4-BE49-F238E27FC236}">
                <a16:creationId xmlns:a16="http://schemas.microsoft.com/office/drawing/2014/main" id="{6E9E6B8E-4720-6DDB-44F3-07560265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347465">
            <a:off x="4848733" y="1421636"/>
            <a:ext cx="3898312" cy="2661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4D8C4-9143-B1ED-1576-C641D4A1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Demo</a:t>
            </a:r>
          </a:p>
        </p:txBody>
      </p:sp>
      <p:pic>
        <p:nvPicPr>
          <p:cNvPr id="4" name="Content Placeholder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95969E51-1C58-7AC4-16C5-DBAABD3D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521515">
            <a:off x="4284051" y="-169590"/>
            <a:ext cx="6060529" cy="60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19DDA-518F-CFD3-E58D-AA121419B639}"/>
              </a:ext>
            </a:extLst>
          </p:cNvPr>
          <p:cNvSpPr txBox="1"/>
          <p:nvPr/>
        </p:nvSpPr>
        <p:spPr>
          <a:xfrm rot="380490">
            <a:off x="5709215" y="5997547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6" tooltip="https://freepngimg.com/png/2831-hammer-png-image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E533-9783-B341-17A7-118504E5D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Setup your own local Kura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Connect Kura to Cloud Kapua Instance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Collect Data Using a demo Sense hat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 an AI model with collected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your AI model on the edge</a:t>
            </a:r>
          </a:p>
        </p:txBody>
      </p:sp>
    </p:spTree>
    <p:extLst>
      <p:ext uri="{BB962C8B-B14F-4D97-AF65-F5344CB8AC3E}">
        <p14:creationId xmlns:p14="http://schemas.microsoft.com/office/powerpoint/2010/main" val="194326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/>
              <a:t>Evaluate the Sessions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help by leaving feedback on the sessions you attend!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rate a session, you must be registered for it in Swapcard BEFORE the talk starts.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Swapcard will prompt you to leave feedback after the end of each session.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Medium"/>
              <a:buChar char="●"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may also rate a talk by locating the session from the “Agenda” or “My Event” buttons on the Swapcard Event Home page. Click on the session and look for the “Give your feedback” box.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20125" y="4844050"/>
            <a:ext cx="295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800">
                <a:latin typeface="Poppins"/>
                <a:ea typeface="Poppins"/>
                <a:cs typeface="Poppins"/>
                <a:sym typeface="Poppins"/>
              </a:rPr>
              <a:t>9</a:t>
            </a:fld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443</Words>
  <Application>Microsoft Macintosh PowerPoint</Application>
  <PresentationFormat>On-screen Show (16:9)</PresentationFormat>
  <Paragraphs>57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Roboto</vt:lpstr>
      <vt:lpstr>Poppins</vt:lpstr>
      <vt:lpstr>Arial</vt:lpstr>
      <vt:lpstr>Roboto Medium</vt:lpstr>
      <vt:lpstr>Simple Light</vt:lpstr>
      <vt:lpstr>Addressing Edge AI Challenges to scale</vt:lpstr>
      <vt:lpstr>What you need to build your own Edge from scratch</vt:lpstr>
      <vt:lpstr>What is</vt:lpstr>
      <vt:lpstr>What is Eclipse Kapua?</vt:lpstr>
      <vt:lpstr>Why? – Kura &amp; Kapua have your backend solved.</vt:lpstr>
      <vt:lpstr>Edge Gateways are Getting Powerful</vt:lpstr>
      <vt:lpstr>Run AI Workloads on the Edge </vt:lpstr>
      <vt:lpstr>Todays Demo</vt:lpstr>
      <vt:lpstr>Evaluate the Sessions</vt:lpstr>
      <vt:lpstr>Check us out on GitHub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Edge AI Challenges to scale</dc:title>
  <cp:lastModifiedBy>Ivo, Gregory</cp:lastModifiedBy>
  <cp:revision>2</cp:revision>
  <dcterms:modified xsi:type="dcterms:W3CDTF">2023-09-22T18:16:12Z</dcterms:modified>
</cp:coreProperties>
</file>